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4E84-4516-4739-A307-A2883211F44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7C2-826E-471F-B061-F68B244E5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3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4E84-4516-4739-A307-A2883211F44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7C2-826E-471F-B061-F68B244E5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1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4E84-4516-4739-A307-A2883211F44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7C2-826E-471F-B061-F68B244E5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2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4E84-4516-4739-A307-A2883211F44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7C2-826E-471F-B061-F68B244E5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8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4E84-4516-4739-A307-A2883211F44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7C2-826E-471F-B061-F68B244E5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4E84-4516-4739-A307-A2883211F44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7C2-826E-471F-B061-F68B244E5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8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4E84-4516-4739-A307-A2883211F44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7C2-826E-471F-B061-F68B244E5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2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4E84-4516-4739-A307-A2883211F44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7C2-826E-471F-B061-F68B244E5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8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4E84-4516-4739-A307-A2883211F44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7C2-826E-471F-B061-F68B244E5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2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4E84-4516-4739-A307-A2883211F44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7C2-826E-471F-B061-F68B244E5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6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4E84-4516-4739-A307-A2883211F44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7C2-826E-471F-B061-F68B244E5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7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4E84-4516-4739-A307-A2883211F44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957C2-826E-471F-B061-F68B244E5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4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лера\Desktop\1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2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алера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6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алера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21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алера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0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алера\Desktop\2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"/>
            <a:ext cx="9144000" cy="68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1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алера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1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алера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" y="-352"/>
            <a:ext cx="9144468" cy="68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46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алера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51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алера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0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алера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0" y="-1"/>
            <a:ext cx="9152880" cy="68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05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алера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7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алера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09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4444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84814CD35F9E4FB9BEF72EB4339178" ma:contentTypeVersion="0" ma:contentTypeDescription="Создание документа." ma:contentTypeScope="" ma:versionID="39a715d14aaaf50f8ecea15126682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9B2034-9E8C-4AE9-8449-7E6F20FFDB7D}"/>
</file>

<file path=customXml/itemProps2.xml><?xml version="1.0" encoding="utf-8"?>
<ds:datastoreItem xmlns:ds="http://schemas.openxmlformats.org/officeDocument/2006/customXml" ds:itemID="{FF8C45EE-2F7C-4E43-AF37-CA0F5720C0A6}"/>
</file>

<file path=customXml/itemProps3.xml><?xml version="1.0" encoding="utf-8"?>
<ds:datastoreItem xmlns:ds="http://schemas.openxmlformats.org/officeDocument/2006/customXml" ds:itemID="{8977ED6D-7909-4C29-B7A1-679AEA0967D3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1</cp:revision>
  <dcterms:created xsi:type="dcterms:W3CDTF">2016-05-15T20:41:01Z</dcterms:created>
  <dcterms:modified xsi:type="dcterms:W3CDTF">2016-05-15T20:48:24Z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0x0101007084814CD35F9E4FB9BEF72EB4339178</vt:lpwstr>
  </property>
</Properties>
</file>